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5" r:id="rId9"/>
    <p:sldId id="264" r:id="rId10"/>
    <p:sldId id="263" r:id="rId11"/>
  </p:sldIdLst>
  <p:sldSz cx="10696575" cy="7562850"/>
  <p:notesSz cx="7562850" cy="106965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156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0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3" y="177651"/>
            <a:ext cx="4530096" cy="35403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4" y="3895629"/>
            <a:ext cx="4530096" cy="354032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81" y="177651"/>
            <a:ext cx="4530096" cy="35403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181" y="3895629"/>
            <a:ext cx="4530096" cy="354032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3660604" y="4314378"/>
            <a:ext cx="380680" cy="380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840000">
            <a:off x="6921766" y="266476"/>
            <a:ext cx="558331" cy="57102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20000">
            <a:off x="894327" y="4314378"/>
            <a:ext cx="380680" cy="3806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716" y="-659846"/>
            <a:ext cx="4948845" cy="37179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B675CFD-8663-4AC2-B106-709CABAF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1905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53" y="456816"/>
            <a:ext cx="6281226" cy="43651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7779" y="697914"/>
            <a:ext cx="12308665" cy="4618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5694213" y="2145682067"/>
            <a:ext cx="2145682067" cy="2145682067"/>
            <a:chOff x="2145694213" y="2145682067"/>
            <a:chExt cx="2145682067" cy="2145682067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>
            <a:off x="856259" y="1307003"/>
            <a:ext cx="1319692" cy="1154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16" y="4441271"/>
            <a:ext cx="4124037" cy="2664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6575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6575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6575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6575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A78E2FB-1271-4583-BD77-C7A4048E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" y="0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582A0DC-BFB6-45BF-BBD7-2466B636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1905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E091FB5-61D4-4352-91D6-6730A777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1905"/>
            <a:ext cx="1069238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사용자 지정</PresentationFormat>
  <Paragraphs>4</Paragraphs>
  <Slides>10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진우 현</cp:lastModifiedBy>
  <cp:revision>3</cp:revision>
  <dcterms:created xsi:type="dcterms:W3CDTF">2025-05-20T14:46:01Z</dcterms:created>
  <dcterms:modified xsi:type="dcterms:W3CDTF">2025-05-20T15:26:32Z</dcterms:modified>
</cp:coreProperties>
</file>